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25AC2F-D126-47C7-8C48-94AC6A213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9423495-9670-45E5-9759-13B839D27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247696-686E-4F54-A08B-7020EA23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871793-D5DC-4F54-A269-2DD4674E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4B93B0-35DC-4A37-A725-7F9AFC62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56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7D48F-9436-4142-9154-AB19B62E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5B75AC1-BD14-4A70-ADD3-207CB4E27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E81819-601C-47C1-AEB2-D2518693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B8B433-9CB6-4BED-9A4B-6E080C9C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0867F2-477B-4BFF-A36C-EFEEC0AA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24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F6D5EA-D3F5-42DF-B96F-BA238D5ED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2E644B-5D2D-46F8-A204-546BFB83C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53374C-F1D3-4DF5-940E-28EF1B02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3485FE-9894-40DD-9C8B-730EF459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0A7AF4-7C13-4460-B5BA-A68743C1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21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B4CA0-D5CD-49EA-AA12-94F5926E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7DDE98-7300-4710-A9C8-BA65ACD27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A8CBCF-5A6C-4D68-8DD2-B5472A42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4A8E1A-F8AD-4690-9BC3-39AE4192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1503C9-4FEC-43F5-A107-9E9FC187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71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42B76F-5F9C-4DBF-9AD1-368C23CA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C6D5C0-AC95-4041-96A5-E22906DCF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173ED8-0974-4DF5-8894-67B67534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C472DB-E7AE-4534-A2EC-72508453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08CAD5-71A2-4A7D-983F-40E831F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04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BE0A98-D999-4176-BD38-07504013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E435BB-18ED-43F2-8C03-FC5B3631F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B9C791-C729-4291-A345-359A450A3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73CEF9-B1DD-42E8-BD95-266C24A0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648D36-01C4-45AB-B7C2-4FE07C14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44D068-DF82-4DC5-9AF7-F6667E3E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54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CBA7C-6BB4-49AB-AB9C-65A36EFC6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7911FD-F44C-463A-B18E-44FCE7E77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04E5A5-044A-4BAD-B07C-6A7E56217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20D5EE7-B3CE-4793-8700-F1921A6A6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1CE593C-1552-420E-B781-C887D357F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C4D67A-A606-4BFA-92CD-80D242BE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48881A-E916-4F1A-A718-C522D4E9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448823-A877-4921-8E57-A8E9FB8C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84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4C48C-1B58-48F4-BE54-1F558967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A18E2C-37BD-460A-9B12-65A92F29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26BBB33-CB84-4258-ADCE-269D016C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2A2023-24F3-4F1E-80F1-A51D7934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389038-EA2C-4A73-BB09-9B94B9DE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36A7615-55E6-472A-B5A9-F4CCB44C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91A8FD3-51A8-4C84-BE53-861C6E1D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54F7A6-9F1F-410C-BB00-1FB805D8A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6EC7F5-E6B1-4571-872B-ED0E65108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39A568-C652-4075-AF88-6FE501396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78B00B-DE81-4A31-9746-8CEA36B8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8DC159-B9E3-4FB4-952B-F642D29C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C66A5C-D0E2-4953-838A-231E683C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31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46E20B-D6A9-43D7-9A57-0571F389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070F7F-1568-426F-B1B0-3CC1404B0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6390EC-8865-4720-A1F6-B00FA56EA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978293-8BF9-4566-9738-A6B79F5A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8C76DC-AB66-4B42-8C28-A8DE37B1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2E23A6-F69F-4101-AB12-A91D725A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20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6B2382D-4A3C-4A76-A2D5-5343E947A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27197F-A234-4310-81EF-8871DB1D7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009138-0BDC-4281-8524-88D1FE06F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5B04-B21E-40E3-8022-A7BA583AA67D}" type="datetimeFigureOut">
              <a:rPr lang="it-IT" smtClean="0"/>
              <a:t>09/03/2021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609B0-7A10-450D-9FB4-B0E67D35B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5F51EA-238F-4B89-93DE-DF6F5C582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E6AC-7176-47CB-B68E-F33549030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97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1254D18-0FC2-42D3-9E1F-3470F1FAA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340" y="2073530"/>
            <a:ext cx="3602078" cy="271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07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Erika Caroli, CDD S.p.A.</dc:creator>
  <cp:lastModifiedBy>Erika Caroli, CDD S.p.A.</cp:lastModifiedBy>
  <cp:revision>1</cp:revision>
  <dcterms:created xsi:type="dcterms:W3CDTF">2021-03-09T13:46:48Z</dcterms:created>
  <dcterms:modified xsi:type="dcterms:W3CDTF">2021-03-09T13:47:14Z</dcterms:modified>
</cp:coreProperties>
</file>